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8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9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2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4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3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04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4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7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1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E6D1D-B321-4286-952C-7AE78F84327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4EA2-ACC7-4F28-8DF0-3850D02D0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7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954" y="790317"/>
            <a:ext cx="3863655" cy="591322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7707" y="910022"/>
            <a:ext cx="3917093" cy="440286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97707" y="5312890"/>
            <a:ext cx="3429000" cy="1390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8763" y="790317"/>
            <a:ext cx="4020270" cy="59132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2496" y="185352"/>
            <a:ext cx="3625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Tefal</a:t>
            </a:r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Induction Cooker Instructions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4217" y="39032"/>
            <a:ext cx="633125" cy="7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0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14825" cy="6496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801" y="127172"/>
            <a:ext cx="3903915" cy="3999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233" y="4254329"/>
            <a:ext cx="4410075" cy="2533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8708" y="127172"/>
            <a:ext cx="4060809" cy="22242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7009" y="2938593"/>
            <a:ext cx="3807525" cy="330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4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Wordingham</dc:creator>
  <cp:lastModifiedBy>Amanda Wordingham</cp:lastModifiedBy>
  <cp:revision>2</cp:revision>
  <dcterms:created xsi:type="dcterms:W3CDTF">2016-10-03T09:24:40Z</dcterms:created>
  <dcterms:modified xsi:type="dcterms:W3CDTF">2016-10-03T09:33:04Z</dcterms:modified>
</cp:coreProperties>
</file>